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483" r:id="rId4"/>
    <p:sldId id="502" r:id="rId5"/>
    <p:sldId id="485" r:id="rId6"/>
    <p:sldId id="501" r:id="rId7"/>
    <p:sldId id="487" r:id="rId8"/>
    <p:sldId id="504" r:id="rId9"/>
    <p:sldId id="505" r:id="rId10"/>
    <p:sldId id="506" r:id="rId11"/>
    <p:sldId id="492" r:id="rId12"/>
    <p:sldId id="490" r:id="rId13"/>
    <p:sldId id="491" r:id="rId14"/>
    <p:sldId id="493" r:id="rId15"/>
    <p:sldId id="494" r:id="rId16"/>
    <p:sldId id="495" r:id="rId17"/>
    <p:sldId id="497" r:id="rId18"/>
    <p:sldId id="500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76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7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" y="1890244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72168" y="2154415"/>
            <a:ext cx="3121914" cy="201150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94082" y="1676002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954267" y="4362890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848019" y="505660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6F6FD-2AB5-42AF-9D0A-DD78D3174529}"/>
              </a:ext>
            </a:extLst>
          </p:cNvPr>
          <p:cNvSpPr txBox="1"/>
          <p:nvPr/>
        </p:nvSpPr>
        <p:spPr>
          <a:xfrm>
            <a:off x="175934" y="737384"/>
            <a:ext cx="707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3100489"/>
            <a:ext cx="2153799" cy="31971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38512" y="1847367"/>
            <a:ext cx="2669951" cy="2595108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3100489"/>
            <a:ext cx="2153799" cy="319714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374513" y="1781806"/>
            <a:ext cx="2669953" cy="272623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3100489"/>
            <a:ext cx="2153799" cy="319714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514917" y="1758664"/>
            <a:ext cx="2669950" cy="278407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3100489"/>
            <a:ext cx="2153799" cy="319714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527772" y="1814541"/>
            <a:ext cx="2669951" cy="2660762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3100489"/>
            <a:ext cx="2153799" cy="319714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725634" y="1668206"/>
            <a:ext cx="2669952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5482766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5526228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5490464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73CFF2-3ECA-4EDE-8493-DAB14122298E}"/>
              </a:ext>
            </a:extLst>
          </p:cNvPr>
          <p:cNvSpPr txBox="1"/>
          <p:nvPr/>
        </p:nvSpPr>
        <p:spPr>
          <a:xfrm>
            <a:off x="175933" y="657434"/>
            <a:ext cx="9972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There are different types of steps: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719273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---Break---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8224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84284" y="838542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9505</TotalTime>
  <Words>1462</Words>
  <Application>Microsoft Office PowerPoint</Application>
  <PresentationFormat>Widescreen</PresentationFormat>
  <Paragraphs>220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Segoe UI Light</vt:lpstr>
      <vt:lpstr>Office Theme</vt:lpstr>
      <vt:lpstr>PowerPoint Presentation</vt:lpstr>
      <vt:lpstr>PowerPoint Presentation</vt:lpstr>
      <vt:lpstr>What is fragment ?</vt:lpstr>
      <vt:lpstr>Fragment loading</vt:lpstr>
      <vt:lpstr>Loading a XML fragment (default type)</vt:lpstr>
      <vt:lpstr> Create a XML fragment</vt:lpstr>
      <vt:lpstr>Exercise</vt:lpstr>
      <vt:lpstr>PowerPoint Presentation</vt:lpstr>
      <vt:lpstr>PowerPoint Presentation</vt:lpstr>
      <vt:lpstr>PowerPoint Presentation</vt:lpstr>
      <vt:lpstr>PowerPoint Presentation</vt:lpstr>
      <vt:lpstr>Fragment as Dialog 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854</cp:revision>
  <dcterms:created xsi:type="dcterms:W3CDTF">2016-07-10T03:33:26Z</dcterms:created>
  <dcterms:modified xsi:type="dcterms:W3CDTF">2021-05-22T11:57:33Z</dcterms:modified>
</cp:coreProperties>
</file>